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8237C11-BF1C-494B-A6C0-BD167F4EAB8D}" type="datetimeFigureOut">
              <a:rPr lang="en-US" smtClean="0"/>
              <a:t>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052A-5811-4695-B5D5-AAC7281B3F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7C11-BF1C-494B-A6C0-BD167F4EAB8D}" type="datetimeFigureOut">
              <a:rPr lang="en-US" smtClean="0"/>
              <a:t>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052A-5811-4695-B5D5-AAC7281B3F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7C11-BF1C-494B-A6C0-BD167F4EAB8D}" type="datetimeFigureOut">
              <a:rPr lang="en-US" smtClean="0"/>
              <a:t>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052A-5811-4695-B5D5-AAC7281B3F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7C11-BF1C-494B-A6C0-BD167F4EAB8D}" type="datetimeFigureOut">
              <a:rPr lang="en-US" smtClean="0"/>
              <a:t>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052A-5811-4695-B5D5-AAC7281B3F7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7C11-BF1C-494B-A6C0-BD167F4EAB8D}" type="datetimeFigureOut">
              <a:rPr lang="en-US" smtClean="0"/>
              <a:t>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052A-5811-4695-B5D5-AAC7281B3F7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7C11-BF1C-494B-A6C0-BD167F4EAB8D}" type="datetimeFigureOut">
              <a:rPr lang="en-US" smtClean="0"/>
              <a:t>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052A-5811-4695-B5D5-AAC7281B3F7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7C11-BF1C-494B-A6C0-BD167F4EAB8D}" type="datetimeFigureOut">
              <a:rPr lang="en-US" smtClean="0"/>
              <a:t>2/12/2012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052A-5811-4695-B5D5-AAC7281B3F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7C11-BF1C-494B-A6C0-BD167F4EAB8D}" type="datetimeFigureOut">
              <a:rPr lang="en-US" smtClean="0"/>
              <a:t>2/12/2012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052A-5811-4695-B5D5-AAC7281B3F7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7C11-BF1C-494B-A6C0-BD167F4EAB8D}" type="datetimeFigureOut">
              <a:rPr lang="en-US" smtClean="0"/>
              <a:t>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052A-5811-4695-B5D5-AAC7281B3F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7C11-BF1C-494B-A6C0-BD167F4EAB8D}" type="datetimeFigureOut">
              <a:rPr lang="en-US" smtClean="0"/>
              <a:t>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052A-5811-4695-B5D5-AAC7281B3F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7C11-BF1C-494B-A6C0-BD167F4EAB8D}" type="datetimeFigureOut">
              <a:rPr lang="en-US" smtClean="0"/>
              <a:t>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052A-5811-4695-B5D5-AAC7281B3F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8237C11-BF1C-494B-A6C0-BD167F4EAB8D}" type="datetimeFigureOut">
              <a:rPr lang="en-US" smtClean="0"/>
              <a:t>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1FD052A-5811-4695-B5D5-AAC7281B3F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WayFarin</a:t>
            </a:r>
            <a:r>
              <a:rPr lang="en-US" dirty="0" smtClean="0"/>
              <a:t>’ stranger</a:t>
            </a:r>
            <a:endParaRPr lang="en-US" dirty="0"/>
          </a:p>
        </p:txBody>
      </p:sp>
      <p:pic>
        <p:nvPicPr>
          <p:cNvPr id="4" name="18 Wayfarin' Stranger [Instrumental]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45013" y="2036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45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75"/>
    </mc:Choice>
    <mc:Fallback>
      <p:transition spd="slow" advTm="51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en-US" sz="3600" dirty="0" smtClean="0">
                <a:solidFill>
                  <a:srgbClr val="C00000"/>
                </a:solidFill>
              </a:rPr>
              <a:t>Sacajawea:</a:t>
            </a:r>
          </a:p>
          <a:p>
            <a:pPr indent="0" algn="ctr">
              <a:buNone/>
            </a:pPr>
            <a:r>
              <a:rPr lang="en-US" sz="3600" dirty="0" smtClean="0">
                <a:solidFill>
                  <a:srgbClr val="C00000"/>
                </a:solidFill>
              </a:rPr>
              <a:t>I’m just a go----in’ over home.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653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32"/>
    </mc:Choice>
    <mc:Fallback>
      <p:transition spd="slow" advTm="853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en-US" sz="3600" dirty="0" smtClean="0">
                <a:solidFill>
                  <a:srgbClr val="C00000"/>
                </a:solidFill>
              </a:rPr>
              <a:t>York:</a:t>
            </a:r>
          </a:p>
          <a:p>
            <a:pPr indent="0" algn="ctr">
              <a:buNone/>
            </a:pPr>
            <a:r>
              <a:rPr lang="en-US" sz="3600" dirty="0" smtClean="0">
                <a:solidFill>
                  <a:srgbClr val="C00000"/>
                </a:solidFill>
              </a:rPr>
              <a:t>I’m just a go-------in’ over home.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437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55"/>
    </mc:Choice>
    <mc:Fallback>
      <p:transition spd="slow" advTm="865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en-US" sz="3600" dirty="0" smtClean="0"/>
              <a:t>Everyone slowing down:</a:t>
            </a:r>
          </a:p>
          <a:p>
            <a:pPr indent="0" algn="ctr">
              <a:buNone/>
            </a:pPr>
            <a:r>
              <a:rPr lang="en-US" sz="3600" dirty="0" smtClean="0"/>
              <a:t>I’m just a go------in’ over </a:t>
            </a:r>
          </a:p>
          <a:p>
            <a:pPr indent="0" algn="ctr">
              <a:buNone/>
            </a:pPr>
            <a:r>
              <a:rPr lang="en-US" sz="3600" dirty="0" smtClean="0"/>
              <a:t>home-------------.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30147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00"/>
    </mc:Choice>
    <mc:Fallback>
      <p:transition spd="slow" advTm="172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00800" cy="3048001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en-US" sz="3600" dirty="0" smtClean="0"/>
              <a:t>I’m just a poor---- </a:t>
            </a:r>
            <a:r>
              <a:rPr lang="en-US" sz="3600" dirty="0" err="1" smtClean="0"/>
              <a:t>Wayfarin</a:t>
            </a:r>
            <a:r>
              <a:rPr lang="en-US" sz="3600" dirty="0" smtClean="0"/>
              <a:t>’ stranger---</a:t>
            </a:r>
          </a:p>
          <a:p>
            <a:pPr indent="0" algn="ctr">
              <a:buNone/>
            </a:pPr>
            <a:r>
              <a:rPr lang="en-US" sz="3600" dirty="0" smtClean="0"/>
              <a:t>A </a:t>
            </a:r>
            <a:r>
              <a:rPr lang="en-US" sz="3600" dirty="0" err="1" smtClean="0"/>
              <a:t>wanderin</a:t>
            </a:r>
            <a:r>
              <a:rPr lang="en-US" sz="3600" dirty="0" smtClean="0"/>
              <a:t>’ through----</a:t>
            </a:r>
          </a:p>
          <a:p>
            <a:pPr indent="0" algn="ctr">
              <a:buNone/>
            </a:pPr>
            <a:r>
              <a:rPr lang="en-US" sz="3600" dirty="0" smtClean="0"/>
              <a:t>this world of woe-----.</a:t>
            </a:r>
          </a:p>
        </p:txBody>
      </p:sp>
    </p:spTree>
    <p:extLst>
      <p:ext uri="{BB962C8B-B14F-4D97-AF65-F5344CB8AC3E}">
        <p14:creationId xmlns:p14="http://schemas.microsoft.com/office/powerpoint/2010/main" val="1973319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621"/>
    </mc:Choice>
    <mc:Fallback>
      <p:transition spd="slow" advTm="2062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44437"/>
            <a:ext cx="6400800" cy="3048001"/>
          </a:xfrm>
        </p:spPr>
        <p:txBody>
          <a:bodyPr>
            <a:normAutofit fontScale="92500"/>
          </a:bodyPr>
          <a:lstStyle/>
          <a:p>
            <a:pPr indent="0" algn="ctr">
              <a:buNone/>
            </a:pPr>
            <a:r>
              <a:rPr lang="en-US" sz="3600" dirty="0"/>
              <a:t>But there’s no sick-----ness, toil, or danger-------</a:t>
            </a:r>
          </a:p>
          <a:p>
            <a:pPr indent="0" algn="ctr">
              <a:buNone/>
            </a:pPr>
            <a:r>
              <a:rPr lang="en-US" sz="3600" dirty="0"/>
              <a:t>In that bright land-</a:t>
            </a:r>
            <a:r>
              <a:rPr lang="en-US" sz="3600" dirty="0" smtClean="0"/>
              <a:t>---to </a:t>
            </a:r>
            <a:r>
              <a:rPr lang="en-US" sz="3600" dirty="0"/>
              <a:t>which I go-</a:t>
            </a:r>
            <a:r>
              <a:rPr lang="en-US" sz="3600" dirty="0" smtClean="0"/>
              <a:t>-.</a:t>
            </a:r>
            <a:endParaRPr lang="en-US" sz="3600" dirty="0"/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638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33"/>
    </mc:Choice>
    <mc:Fallback>
      <p:transition spd="slow" advTm="1583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6400800" cy="3048001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en-US" sz="3600" dirty="0" smtClean="0"/>
              <a:t>I’m </a:t>
            </a:r>
            <a:r>
              <a:rPr lang="en-US" sz="3600" dirty="0" err="1" smtClean="0"/>
              <a:t>goin</a:t>
            </a:r>
            <a:r>
              <a:rPr lang="en-US" sz="3600" dirty="0" smtClean="0"/>
              <a:t>’ there------- to see my maker-----.</a:t>
            </a:r>
          </a:p>
          <a:p>
            <a:pPr indent="0" algn="ctr">
              <a:buNone/>
            </a:pPr>
            <a:r>
              <a:rPr lang="en-US" sz="3600" dirty="0" smtClean="0"/>
              <a:t>I’m </a:t>
            </a:r>
            <a:r>
              <a:rPr lang="en-US" sz="3600" dirty="0" err="1" smtClean="0"/>
              <a:t>goin</a:t>
            </a:r>
            <a:r>
              <a:rPr lang="en-US" sz="3600" dirty="0" smtClean="0"/>
              <a:t>’ there------- no more to roam----.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2486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430"/>
    </mc:Choice>
    <mc:Fallback>
      <p:transition spd="slow" advTm="1743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 algn="ctr">
              <a:buNone/>
            </a:pPr>
            <a:r>
              <a:rPr lang="en-US" sz="3600" dirty="0" smtClean="0"/>
              <a:t>I’m just a go---------in’ over yonder-------.</a:t>
            </a:r>
          </a:p>
          <a:p>
            <a:pPr indent="0" algn="ctr">
              <a:buNone/>
            </a:pPr>
            <a:r>
              <a:rPr lang="en-US" sz="3600" dirty="0" smtClean="0"/>
              <a:t>I’m just a go-----in’ over home-----.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27112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49"/>
    </mc:Choice>
    <mc:Fallback>
      <p:transition spd="slow" advTm="1984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43000"/>
            <a:ext cx="6400800" cy="4495800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en-US" sz="3600" dirty="0" smtClean="0">
                <a:solidFill>
                  <a:srgbClr val="C00000"/>
                </a:solidFill>
              </a:rPr>
              <a:t>Sacajawea and York echoes:</a:t>
            </a:r>
          </a:p>
          <a:p>
            <a:pPr indent="0" algn="ctr">
              <a:buNone/>
            </a:pPr>
            <a:r>
              <a:rPr lang="en-US" sz="3600" dirty="0" smtClean="0">
                <a:solidFill>
                  <a:srgbClr val="C00000"/>
                </a:solidFill>
              </a:rPr>
              <a:t>I’m just a poor---- </a:t>
            </a:r>
            <a:r>
              <a:rPr lang="en-US" sz="3600" dirty="0" err="1" smtClean="0">
                <a:solidFill>
                  <a:srgbClr val="C00000"/>
                </a:solidFill>
              </a:rPr>
              <a:t>Wayfarin</a:t>
            </a:r>
            <a:r>
              <a:rPr lang="en-US" sz="3600" dirty="0" smtClean="0">
                <a:solidFill>
                  <a:srgbClr val="C00000"/>
                </a:solidFill>
              </a:rPr>
              <a:t>’ stranger---</a:t>
            </a:r>
          </a:p>
          <a:p>
            <a:pPr indent="0" algn="ctr">
              <a:buNone/>
            </a:pPr>
            <a:r>
              <a:rPr lang="en-US" sz="3600" dirty="0" smtClean="0">
                <a:solidFill>
                  <a:srgbClr val="C00000"/>
                </a:solidFill>
              </a:rPr>
              <a:t>A </a:t>
            </a:r>
            <a:r>
              <a:rPr lang="en-US" sz="3600" dirty="0" err="1" smtClean="0">
                <a:solidFill>
                  <a:srgbClr val="C00000"/>
                </a:solidFill>
              </a:rPr>
              <a:t>wanderin</a:t>
            </a:r>
            <a:r>
              <a:rPr lang="en-US" sz="3600" dirty="0" smtClean="0">
                <a:solidFill>
                  <a:srgbClr val="C00000"/>
                </a:solidFill>
              </a:rPr>
              <a:t>’ through----</a:t>
            </a:r>
          </a:p>
          <a:p>
            <a:pPr indent="0" algn="ctr">
              <a:buNone/>
            </a:pPr>
            <a:r>
              <a:rPr lang="en-US" sz="3600" dirty="0" smtClean="0">
                <a:solidFill>
                  <a:srgbClr val="C00000"/>
                </a:solidFill>
              </a:rPr>
              <a:t>this world of woe.</a:t>
            </a:r>
          </a:p>
        </p:txBody>
      </p:sp>
    </p:spTree>
    <p:extLst>
      <p:ext uri="{BB962C8B-B14F-4D97-AF65-F5344CB8AC3E}">
        <p14:creationId xmlns:p14="http://schemas.microsoft.com/office/powerpoint/2010/main" val="2933272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924"/>
    </mc:Choice>
    <mc:Fallback>
      <p:transition spd="slow" advTm="2192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44437"/>
            <a:ext cx="6400800" cy="3048001"/>
          </a:xfrm>
        </p:spPr>
        <p:txBody>
          <a:bodyPr>
            <a:normAutofit fontScale="92500"/>
          </a:bodyPr>
          <a:lstStyle/>
          <a:p>
            <a:pPr indent="0" algn="ctr">
              <a:buNone/>
            </a:pPr>
            <a:r>
              <a:rPr lang="en-US" sz="3600" dirty="0">
                <a:solidFill>
                  <a:srgbClr val="C00000"/>
                </a:solidFill>
              </a:rPr>
              <a:t>But there’s no sick-----ness, toil, or danger-------</a:t>
            </a:r>
          </a:p>
          <a:p>
            <a:pPr indent="0" algn="ctr">
              <a:buNone/>
            </a:pPr>
            <a:r>
              <a:rPr lang="en-US" sz="3600" dirty="0">
                <a:solidFill>
                  <a:srgbClr val="C00000"/>
                </a:solidFill>
              </a:rPr>
              <a:t>In that bright land-</a:t>
            </a:r>
            <a:r>
              <a:rPr lang="en-US" sz="3600" dirty="0" smtClean="0">
                <a:solidFill>
                  <a:srgbClr val="C00000"/>
                </a:solidFill>
              </a:rPr>
              <a:t>---to </a:t>
            </a:r>
            <a:r>
              <a:rPr lang="en-US" sz="3600" dirty="0">
                <a:solidFill>
                  <a:srgbClr val="C00000"/>
                </a:solidFill>
              </a:rPr>
              <a:t>which I go-</a:t>
            </a:r>
            <a:r>
              <a:rPr lang="en-US" sz="3600" dirty="0" smtClean="0">
                <a:solidFill>
                  <a:srgbClr val="C00000"/>
                </a:solidFill>
              </a:rPr>
              <a:t>-.</a:t>
            </a:r>
            <a:endParaRPr lang="en-US" sz="3600" dirty="0">
              <a:solidFill>
                <a:srgbClr val="C00000"/>
              </a:solidFill>
            </a:endParaRPr>
          </a:p>
          <a:p>
            <a:pPr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621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19"/>
    </mc:Choice>
    <mc:Fallback>
      <p:transition spd="slow" advTm="1611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6400800" cy="3048001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en-US" sz="3600" dirty="0" smtClean="0">
                <a:solidFill>
                  <a:srgbClr val="C00000"/>
                </a:solidFill>
              </a:rPr>
              <a:t>I’m </a:t>
            </a:r>
            <a:r>
              <a:rPr lang="en-US" sz="3600" dirty="0" err="1" smtClean="0">
                <a:solidFill>
                  <a:srgbClr val="C00000"/>
                </a:solidFill>
              </a:rPr>
              <a:t>goin</a:t>
            </a:r>
            <a:r>
              <a:rPr lang="en-US" sz="3600" dirty="0" smtClean="0">
                <a:solidFill>
                  <a:srgbClr val="C00000"/>
                </a:solidFill>
              </a:rPr>
              <a:t>’ there------- to see my maker-----.</a:t>
            </a:r>
          </a:p>
          <a:p>
            <a:pPr indent="0" algn="ctr">
              <a:buNone/>
            </a:pPr>
            <a:r>
              <a:rPr lang="en-US" sz="3600" dirty="0" smtClean="0">
                <a:solidFill>
                  <a:srgbClr val="C00000"/>
                </a:solidFill>
              </a:rPr>
              <a:t>I’m </a:t>
            </a:r>
            <a:r>
              <a:rPr lang="en-US" sz="3600" dirty="0" err="1" smtClean="0">
                <a:solidFill>
                  <a:srgbClr val="C00000"/>
                </a:solidFill>
              </a:rPr>
              <a:t>goin</a:t>
            </a:r>
            <a:r>
              <a:rPr lang="en-US" sz="3600" dirty="0" smtClean="0">
                <a:solidFill>
                  <a:srgbClr val="C00000"/>
                </a:solidFill>
              </a:rPr>
              <a:t>’ there------- no more to roam----.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47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327"/>
    </mc:Choice>
    <mc:Fallback>
      <p:transition spd="slow" advTm="1732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 algn="ctr">
              <a:buNone/>
            </a:pPr>
            <a:r>
              <a:rPr lang="en-US" sz="3600" dirty="0" smtClean="0">
                <a:solidFill>
                  <a:srgbClr val="C00000"/>
                </a:solidFill>
              </a:rPr>
              <a:t>I’m just a go---------in’ over yonder-------.</a:t>
            </a:r>
          </a:p>
          <a:p>
            <a:pPr indent="0" algn="ctr">
              <a:buNone/>
            </a:pPr>
            <a:r>
              <a:rPr lang="en-US" sz="3600" dirty="0" smtClean="0">
                <a:solidFill>
                  <a:srgbClr val="C00000"/>
                </a:solidFill>
              </a:rPr>
              <a:t>I’m just a go-----in’ over home-----.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58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199"/>
    </mc:Choice>
    <mc:Fallback>
      <p:transition spd="slow" advTm="17199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24</TotalTime>
  <Words>208</Words>
  <Application>Microsoft Office PowerPoint</Application>
  <PresentationFormat>On-screen Show (4:3)</PresentationFormat>
  <Paragraphs>27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Couture</vt:lpstr>
      <vt:lpstr>WayFarin’ stranger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WayFarin’ stranger</dc:title>
  <dc:creator>Kristin B. Zschaechner</dc:creator>
  <cp:lastModifiedBy>Kristin B. Zschaechner</cp:lastModifiedBy>
  <cp:revision>4</cp:revision>
  <dcterms:created xsi:type="dcterms:W3CDTF">2012-02-12T16:02:52Z</dcterms:created>
  <dcterms:modified xsi:type="dcterms:W3CDTF">2012-02-12T16:27:35Z</dcterms:modified>
</cp:coreProperties>
</file>